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Lst>
  <p:sldSz cy="5143500" cx="9144000"/>
  <p:notesSz cx="6858000" cy="9144000"/>
  <p:embeddedFontLst>
    <p:embeddedFont>
      <p:font typeface="Average"/>
      <p:regular r:id="rId15"/>
    </p:embeddedFont>
    <p:embeddedFont>
      <p:font typeface="Oswald"/>
      <p:regular r:id="rId16"/>
      <p:bold r:id="rId17"/>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font" Target="fonts/Average-regular.fntdata"/><Relationship Id="rId14" Type="http://schemas.openxmlformats.org/officeDocument/2006/relationships/slide" Target="slides/slide9.xml"/><Relationship Id="rId17" Type="http://schemas.openxmlformats.org/officeDocument/2006/relationships/font" Target="fonts/Oswald-bold.fntdata"/><Relationship Id="rId16" Type="http://schemas.openxmlformats.org/officeDocument/2006/relationships/font" Target="fonts/Oswald-regular.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5" name="Shape 55"/>
        <p:cNvGrpSpPr/>
        <p:nvPr/>
      </p:nvGrpSpPr>
      <p:grpSpPr>
        <a:xfrm>
          <a:off x="0" y="0"/>
          <a:ext cx="0" cy="0"/>
          <a:chOff x="0" y="0"/>
          <a:chExt cx="0" cy="0"/>
        </a:xfrm>
      </p:grpSpPr>
      <p:sp>
        <p:nvSpPr>
          <p:cNvPr id="56" name="Google Shape;56;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7" name="Google Shape;57;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 name="Shape 62"/>
        <p:cNvGrpSpPr/>
        <p:nvPr/>
      </p:nvGrpSpPr>
      <p:grpSpPr>
        <a:xfrm>
          <a:off x="0" y="0"/>
          <a:ext cx="0" cy="0"/>
          <a:chOff x="0" y="0"/>
          <a:chExt cx="0" cy="0"/>
        </a:xfrm>
      </p:grpSpPr>
      <p:sp>
        <p:nvSpPr>
          <p:cNvPr id="63" name="Google Shape;63;g37ef98ac1f3_0_93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4" name="Google Shape;64;g37ef98ac1f3_0_93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2" name="Shape 72"/>
        <p:cNvGrpSpPr/>
        <p:nvPr/>
      </p:nvGrpSpPr>
      <p:grpSpPr>
        <a:xfrm>
          <a:off x="0" y="0"/>
          <a:ext cx="0" cy="0"/>
          <a:chOff x="0" y="0"/>
          <a:chExt cx="0" cy="0"/>
        </a:xfrm>
      </p:grpSpPr>
      <p:sp>
        <p:nvSpPr>
          <p:cNvPr id="73" name="Google Shape;73;g37ef98ac1f3_0_94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4" name="Google Shape;74;g37ef98ac1f3_0_94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g37ef98ac1f3_0_95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2" name="Google Shape;82;g37ef98ac1f3_0_95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8" name="Shape 88"/>
        <p:cNvGrpSpPr/>
        <p:nvPr/>
      </p:nvGrpSpPr>
      <p:grpSpPr>
        <a:xfrm>
          <a:off x="0" y="0"/>
          <a:ext cx="0" cy="0"/>
          <a:chOff x="0" y="0"/>
          <a:chExt cx="0" cy="0"/>
        </a:xfrm>
      </p:grpSpPr>
      <p:sp>
        <p:nvSpPr>
          <p:cNvPr id="89" name="Google Shape;89;g37ef98ac1f3_0_96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0" name="Google Shape;90;g37ef98ac1f3_0_96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6" name="Shape 96"/>
        <p:cNvGrpSpPr/>
        <p:nvPr/>
      </p:nvGrpSpPr>
      <p:grpSpPr>
        <a:xfrm>
          <a:off x="0" y="0"/>
          <a:ext cx="0" cy="0"/>
          <a:chOff x="0" y="0"/>
          <a:chExt cx="0" cy="0"/>
        </a:xfrm>
      </p:grpSpPr>
      <p:sp>
        <p:nvSpPr>
          <p:cNvPr id="97" name="Google Shape;97;g37ef98ac1f3_0_98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8" name="Google Shape;98;g37ef98ac1f3_0_98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4" name="Shape 104"/>
        <p:cNvGrpSpPr/>
        <p:nvPr/>
      </p:nvGrpSpPr>
      <p:grpSpPr>
        <a:xfrm>
          <a:off x="0" y="0"/>
          <a:ext cx="0" cy="0"/>
          <a:chOff x="0" y="0"/>
          <a:chExt cx="0" cy="0"/>
        </a:xfrm>
      </p:grpSpPr>
      <p:sp>
        <p:nvSpPr>
          <p:cNvPr id="105" name="Google Shape;105;g37ef98ac1f3_0_98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6" name="Google Shape;106;g37ef98ac1f3_0_98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2" name="Shape 112"/>
        <p:cNvGrpSpPr/>
        <p:nvPr/>
      </p:nvGrpSpPr>
      <p:grpSpPr>
        <a:xfrm>
          <a:off x="0" y="0"/>
          <a:ext cx="0" cy="0"/>
          <a:chOff x="0" y="0"/>
          <a:chExt cx="0" cy="0"/>
        </a:xfrm>
      </p:grpSpPr>
      <p:sp>
        <p:nvSpPr>
          <p:cNvPr id="113" name="Google Shape;113;g37ef98ac1f3_0_100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4" name="Google Shape;114;g37ef98ac1f3_0_100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0" name="Shape 120"/>
        <p:cNvGrpSpPr/>
        <p:nvPr/>
      </p:nvGrpSpPr>
      <p:grpSpPr>
        <a:xfrm>
          <a:off x="0" y="0"/>
          <a:ext cx="0" cy="0"/>
          <a:chOff x="0" y="0"/>
          <a:chExt cx="0" cy="0"/>
        </a:xfrm>
      </p:grpSpPr>
      <p:sp>
        <p:nvSpPr>
          <p:cNvPr id="121" name="Google Shape;121;g37ef98ac1f3_0_102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2" name="Google Shape;122;g37ef98ac1f3_0_10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grpSp>
        <p:nvGrpSpPr>
          <p:cNvPr id="10" name="Google Shape;10;p2"/>
          <p:cNvGrpSpPr/>
          <p:nvPr/>
        </p:nvGrpSpPr>
        <p:grpSpPr>
          <a:xfrm>
            <a:off x="4350279" y="2855377"/>
            <a:ext cx="443589" cy="105632"/>
            <a:chOff x="4137525" y="2915950"/>
            <a:chExt cx="869100" cy="207000"/>
          </a:xfrm>
        </p:grpSpPr>
        <p:sp>
          <p:nvSpPr>
            <p:cNvPr id="11" name="Google Shape;11;p2"/>
            <p:cNvSpPr/>
            <p:nvPr/>
          </p:nvSpPr>
          <p:spPr>
            <a:xfrm>
              <a:off x="4468575" y="2915950"/>
              <a:ext cx="207000" cy="207000"/>
            </a:xfrm>
            <a:prstGeom prst="ellipse">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 name="Google Shape;12;p2"/>
            <p:cNvSpPr/>
            <p:nvPr/>
          </p:nvSpPr>
          <p:spPr>
            <a:xfrm>
              <a:off x="4799625" y="2915950"/>
              <a:ext cx="207000" cy="207000"/>
            </a:xfrm>
            <a:prstGeom prst="ellipse">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 name="Google Shape;13;p2"/>
            <p:cNvSpPr/>
            <p:nvPr/>
          </p:nvSpPr>
          <p:spPr>
            <a:xfrm>
              <a:off x="4137525" y="2915950"/>
              <a:ext cx="207000" cy="207000"/>
            </a:xfrm>
            <a:prstGeom prst="ellipse">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4" name="Google Shape;14;p2"/>
          <p:cNvSpPr txBox="1"/>
          <p:nvPr>
            <p:ph type="ctrTitle"/>
          </p:nvPr>
        </p:nvSpPr>
        <p:spPr>
          <a:xfrm>
            <a:off x="671258" y="990800"/>
            <a:ext cx="7801500" cy="1730100"/>
          </a:xfrm>
          <a:prstGeom prst="rect">
            <a:avLst/>
          </a:prstGeom>
        </p:spPr>
        <p:txBody>
          <a:bodyPr anchorCtr="0" anchor="b" bIns="91425" lIns="91425" spcFirstLastPara="1" rIns="91425" wrap="square" tIns="91425">
            <a:normAutofit/>
          </a:bodyPr>
          <a:lstStyle>
            <a:lvl1pPr lvl="0" algn="ctr">
              <a:spcBef>
                <a:spcPts val="0"/>
              </a:spcBef>
              <a:spcAft>
                <a:spcPts val="0"/>
              </a:spcAft>
              <a:buSzPts val="4800"/>
              <a:buNone/>
              <a:defRPr sz="4800"/>
            </a:lvl1pPr>
            <a:lvl2pPr lvl="1" algn="ctr">
              <a:spcBef>
                <a:spcPts val="0"/>
              </a:spcBef>
              <a:spcAft>
                <a:spcPts val="0"/>
              </a:spcAft>
              <a:buSzPts val="4800"/>
              <a:buNone/>
              <a:defRPr sz="4800"/>
            </a:lvl2pPr>
            <a:lvl3pPr lvl="2" algn="ctr">
              <a:spcBef>
                <a:spcPts val="0"/>
              </a:spcBef>
              <a:spcAft>
                <a:spcPts val="0"/>
              </a:spcAft>
              <a:buSzPts val="4800"/>
              <a:buNone/>
              <a:defRPr sz="4800"/>
            </a:lvl3pPr>
            <a:lvl4pPr lvl="3" algn="ctr">
              <a:spcBef>
                <a:spcPts val="0"/>
              </a:spcBef>
              <a:spcAft>
                <a:spcPts val="0"/>
              </a:spcAft>
              <a:buSzPts val="4800"/>
              <a:buNone/>
              <a:defRPr sz="4800"/>
            </a:lvl4pPr>
            <a:lvl5pPr lvl="4" algn="ctr">
              <a:spcBef>
                <a:spcPts val="0"/>
              </a:spcBef>
              <a:spcAft>
                <a:spcPts val="0"/>
              </a:spcAft>
              <a:buSzPts val="4800"/>
              <a:buNone/>
              <a:defRPr sz="4800"/>
            </a:lvl5pPr>
            <a:lvl6pPr lvl="5" algn="ctr">
              <a:spcBef>
                <a:spcPts val="0"/>
              </a:spcBef>
              <a:spcAft>
                <a:spcPts val="0"/>
              </a:spcAft>
              <a:buSzPts val="4800"/>
              <a:buNone/>
              <a:defRPr sz="4800"/>
            </a:lvl6pPr>
            <a:lvl7pPr lvl="6" algn="ctr">
              <a:spcBef>
                <a:spcPts val="0"/>
              </a:spcBef>
              <a:spcAft>
                <a:spcPts val="0"/>
              </a:spcAft>
              <a:buSzPts val="4800"/>
              <a:buNone/>
              <a:defRPr sz="4800"/>
            </a:lvl7pPr>
            <a:lvl8pPr lvl="7" algn="ctr">
              <a:spcBef>
                <a:spcPts val="0"/>
              </a:spcBef>
              <a:spcAft>
                <a:spcPts val="0"/>
              </a:spcAft>
              <a:buSzPts val="4800"/>
              <a:buNone/>
              <a:defRPr sz="4800"/>
            </a:lvl8pPr>
            <a:lvl9pPr lvl="8" algn="ctr">
              <a:spcBef>
                <a:spcPts val="0"/>
              </a:spcBef>
              <a:spcAft>
                <a:spcPts val="0"/>
              </a:spcAft>
              <a:buSzPts val="4800"/>
              <a:buNone/>
              <a:defRPr sz="4800"/>
            </a:lvl9pPr>
          </a:lstStyle>
          <a:p/>
        </p:txBody>
      </p:sp>
      <p:sp>
        <p:nvSpPr>
          <p:cNvPr id="15" name="Google Shape;15;p2"/>
          <p:cNvSpPr txBox="1"/>
          <p:nvPr>
            <p:ph idx="1" type="subTitle"/>
          </p:nvPr>
        </p:nvSpPr>
        <p:spPr>
          <a:xfrm>
            <a:off x="671250" y="3174876"/>
            <a:ext cx="78015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16" name="Google Shape;16;p2"/>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l"/>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9" name="Shape 49"/>
        <p:cNvGrpSpPr/>
        <p:nvPr/>
      </p:nvGrpSpPr>
      <p:grpSpPr>
        <a:xfrm>
          <a:off x="0" y="0"/>
          <a:ext cx="0" cy="0"/>
          <a:chOff x="0" y="0"/>
          <a:chExt cx="0" cy="0"/>
        </a:xfrm>
      </p:grpSpPr>
      <p:sp>
        <p:nvSpPr>
          <p:cNvPr id="50" name="Google Shape;50;p11"/>
          <p:cNvSpPr txBox="1"/>
          <p:nvPr>
            <p:ph hasCustomPrompt="1" type="title"/>
          </p:nvPr>
        </p:nvSpPr>
        <p:spPr>
          <a:xfrm>
            <a:off x="311700" y="1255275"/>
            <a:ext cx="8520600" cy="18906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51" name="Google Shape;51;p11"/>
          <p:cNvSpPr txBox="1"/>
          <p:nvPr>
            <p:ph idx="1" type="body"/>
          </p:nvPr>
        </p:nvSpPr>
        <p:spPr>
          <a:xfrm>
            <a:off x="311700" y="32284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52" name="Google Shape;52;p11"/>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l"/>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3" name="Shape 53"/>
        <p:cNvGrpSpPr/>
        <p:nvPr/>
      </p:nvGrpSpPr>
      <p:grpSpPr>
        <a:xfrm>
          <a:off x="0" y="0"/>
          <a:ext cx="0" cy="0"/>
          <a:chOff x="0" y="0"/>
          <a:chExt cx="0" cy="0"/>
        </a:xfrm>
      </p:grpSpPr>
      <p:sp>
        <p:nvSpPr>
          <p:cNvPr id="54" name="Google Shape;54;p12"/>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l"/>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7" name="Shape 17"/>
        <p:cNvGrpSpPr/>
        <p:nvPr/>
      </p:nvGrpSpPr>
      <p:grpSpPr>
        <a:xfrm>
          <a:off x="0" y="0"/>
          <a:ext cx="0" cy="0"/>
          <a:chOff x="0" y="0"/>
          <a:chExt cx="0" cy="0"/>
        </a:xfrm>
      </p:grpSpPr>
      <p:sp>
        <p:nvSpPr>
          <p:cNvPr id="18" name="Google Shape;18;p3"/>
          <p:cNvSpPr txBox="1"/>
          <p:nvPr>
            <p:ph type="title"/>
          </p:nvPr>
        </p:nvSpPr>
        <p:spPr>
          <a:xfrm>
            <a:off x="671250" y="2141250"/>
            <a:ext cx="7852200" cy="8610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9" name="Google Shape;19;p3"/>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l"/>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20" name="Shape 20"/>
        <p:cNvGrpSpPr/>
        <p:nvPr/>
      </p:nvGrpSpPr>
      <p:grpSpPr>
        <a:xfrm>
          <a:off x="0" y="0"/>
          <a:ext cx="0" cy="0"/>
          <a:chOff x="0" y="0"/>
          <a:chExt cx="0" cy="0"/>
        </a:xfrm>
      </p:grpSpPr>
      <p:sp>
        <p:nvSpPr>
          <p:cNvPr id="21" name="Google Shape;21;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22" name="Google Shape;22;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23" name="Google Shape;23;p4"/>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l"/>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4" name="Shape 24"/>
        <p:cNvGrpSpPr/>
        <p:nvPr/>
      </p:nvGrpSpPr>
      <p:grpSpPr>
        <a:xfrm>
          <a:off x="0" y="0"/>
          <a:ext cx="0" cy="0"/>
          <a:chOff x="0" y="0"/>
          <a:chExt cx="0" cy="0"/>
        </a:xfrm>
      </p:grpSpPr>
      <p:sp>
        <p:nvSpPr>
          <p:cNvPr id="25" name="Google Shape;25;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26" name="Google Shape;26;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7" name="Google Shape;27;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8" name="Google Shape;28;p5"/>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l"/>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9" name="Shape 29"/>
        <p:cNvGrpSpPr/>
        <p:nvPr/>
      </p:nvGrpSpPr>
      <p:grpSpPr>
        <a:xfrm>
          <a:off x="0" y="0"/>
          <a:ext cx="0" cy="0"/>
          <a:chOff x="0" y="0"/>
          <a:chExt cx="0" cy="0"/>
        </a:xfrm>
      </p:grpSpPr>
      <p:sp>
        <p:nvSpPr>
          <p:cNvPr id="30" name="Google Shape;30;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31" name="Google Shape;31;p6"/>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l"/>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32" name="Shape 32"/>
        <p:cNvGrpSpPr/>
        <p:nvPr/>
      </p:nvGrpSpPr>
      <p:grpSpPr>
        <a:xfrm>
          <a:off x="0" y="0"/>
          <a:ext cx="0" cy="0"/>
          <a:chOff x="0" y="0"/>
          <a:chExt cx="0" cy="0"/>
        </a:xfrm>
      </p:grpSpPr>
      <p:sp>
        <p:nvSpPr>
          <p:cNvPr id="33" name="Google Shape;33;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4" name="Google Shape;34;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5" name="Google Shape;35;p7"/>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l"/>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bg>
      <p:bgPr>
        <a:solidFill>
          <a:schemeClr val="lt2"/>
        </a:solidFill>
      </p:bgPr>
    </p:bg>
    <p:spTree>
      <p:nvGrpSpPr>
        <p:cNvPr id="36" name="Shape 36"/>
        <p:cNvGrpSpPr/>
        <p:nvPr/>
      </p:nvGrpSpPr>
      <p:grpSpPr>
        <a:xfrm>
          <a:off x="0" y="0"/>
          <a:ext cx="0" cy="0"/>
          <a:chOff x="0" y="0"/>
          <a:chExt cx="0" cy="0"/>
        </a:xfrm>
      </p:grpSpPr>
      <p:sp>
        <p:nvSpPr>
          <p:cNvPr id="37" name="Google Shape;37;p8"/>
          <p:cNvSpPr txBox="1"/>
          <p:nvPr>
            <p:ph type="title"/>
          </p:nvPr>
        </p:nvSpPr>
        <p:spPr>
          <a:xfrm>
            <a:off x="490250" y="526350"/>
            <a:ext cx="6227100" cy="4090800"/>
          </a:xfrm>
          <a:prstGeom prst="rect">
            <a:avLst/>
          </a:prstGeom>
        </p:spPr>
        <p:txBody>
          <a:bodyPr anchorCtr="0" anchor="ctr" bIns="91425" lIns="91425" spcFirstLastPara="1" rIns="91425" wrap="square" tIns="91425">
            <a:normAutofit/>
          </a:bodyPr>
          <a:lstStyle>
            <a:lvl1pPr lvl="0">
              <a:spcBef>
                <a:spcPts val="0"/>
              </a:spcBef>
              <a:spcAft>
                <a:spcPts val="0"/>
              </a:spcAft>
              <a:buClr>
                <a:schemeClr val="lt1"/>
              </a:buClr>
              <a:buSzPts val="4800"/>
              <a:buNone/>
              <a:defRPr sz="4800">
                <a:solidFill>
                  <a:schemeClr val="lt1"/>
                </a:solidFill>
              </a:defRPr>
            </a:lvl1pPr>
            <a:lvl2pPr lvl="1">
              <a:spcBef>
                <a:spcPts val="0"/>
              </a:spcBef>
              <a:spcAft>
                <a:spcPts val="0"/>
              </a:spcAft>
              <a:buClr>
                <a:schemeClr val="lt1"/>
              </a:buClr>
              <a:buSzPts val="4800"/>
              <a:buNone/>
              <a:defRPr sz="4800">
                <a:solidFill>
                  <a:schemeClr val="lt1"/>
                </a:solidFill>
              </a:defRPr>
            </a:lvl2pPr>
            <a:lvl3pPr lvl="2">
              <a:spcBef>
                <a:spcPts val="0"/>
              </a:spcBef>
              <a:spcAft>
                <a:spcPts val="0"/>
              </a:spcAft>
              <a:buClr>
                <a:schemeClr val="lt1"/>
              </a:buClr>
              <a:buSzPts val="4800"/>
              <a:buNone/>
              <a:defRPr sz="4800">
                <a:solidFill>
                  <a:schemeClr val="lt1"/>
                </a:solidFill>
              </a:defRPr>
            </a:lvl3pPr>
            <a:lvl4pPr lvl="3">
              <a:spcBef>
                <a:spcPts val="0"/>
              </a:spcBef>
              <a:spcAft>
                <a:spcPts val="0"/>
              </a:spcAft>
              <a:buClr>
                <a:schemeClr val="lt1"/>
              </a:buClr>
              <a:buSzPts val="4800"/>
              <a:buNone/>
              <a:defRPr sz="4800">
                <a:solidFill>
                  <a:schemeClr val="lt1"/>
                </a:solidFill>
              </a:defRPr>
            </a:lvl4pPr>
            <a:lvl5pPr lvl="4">
              <a:spcBef>
                <a:spcPts val="0"/>
              </a:spcBef>
              <a:spcAft>
                <a:spcPts val="0"/>
              </a:spcAft>
              <a:buClr>
                <a:schemeClr val="lt1"/>
              </a:buClr>
              <a:buSzPts val="4800"/>
              <a:buNone/>
              <a:defRPr sz="4800">
                <a:solidFill>
                  <a:schemeClr val="lt1"/>
                </a:solidFill>
              </a:defRPr>
            </a:lvl5pPr>
            <a:lvl6pPr lvl="5">
              <a:spcBef>
                <a:spcPts val="0"/>
              </a:spcBef>
              <a:spcAft>
                <a:spcPts val="0"/>
              </a:spcAft>
              <a:buClr>
                <a:schemeClr val="lt1"/>
              </a:buClr>
              <a:buSzPts val="4800"/>
              <a:buNone/>
              <a:defRPr sz="4800">
                <a:solidFill>
                  <a:schemeClr val="lt1"/>
                </a:solidFill>
              </a:defRPr>
            </a:lvl6pPr>
            <a:lvl7pPr lvl="6">
              <a:spcBef>
                <a:spcPts val="0"/>
              </a:spcBef>
              <a:spcAft>
                <a:spcPts val="0"/>
              </a:spcAft>
              <a:buClr>
                <a:schemeClr val="lt1"/>
              </a:buClr>
              <a:buSzPts val="4800"/>
              <a:buNone/>
              <a:defRPr sz="4800">
                <a:solidFill>
                  <a:schemeClr val="lt1"/>
                </a:solidFill>
              </a:defRPr>
            </a:lvl7pPr>
            <a:lvl8pPr lvl="7">
              <a:spcBef>
                <a:spcPts val="0"/>
              </a:spcBef>
              <a:spcAft>
                <a:spcPts val="0"/>
              </a:spcAft>
              <a:buClr>
                <a:schemeClr val="lt1"/>
              </a:buClr>
              <a:buSzPts val="4800"/>
              <a:buNone/>
              <a:defRPr sz="4800">
                <a:solidFill>
                  <a:schemeClr val="lt1"/>
                </a:solidFill>
              </a:defRPr>
            </a:lvl8pPr>
            <a:lvl9pPr lvl="8">
              <a:spcBef>
                <a:spcPts val="0"/>
              </a:spcBef>
              <a:spcAft>
                <a:spcPts val="0"/>
              </a:spcAft>
              <a:buClr>
                <a:schemeClr val="lt1"/>
              </a:buClr>
              <a:buSzPts val="4800"/>
              <a:buNone/>
              <a:defRPr sz="4800">
                <a:solidFill>
                  <a:schemeClr val="lt1"/>
                </a:solidFill>
              </a:defRPr>
            </a:lvl9pPr>
          </a:lstStyle>
          <a:p/>
        </p:txBody>
      </p:sp>
      <p:sp>
        <p:nvSpPr>
          <p:cNvPr id="38" name="Google Shape;38;p8"/>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l"/>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9" name="Shape 39"/>
        <p:cNvGrpSpPr/>
        <p:nvPr/>
      </p:nvGrpSpPr>
      <p:grpSpPr>
        <a:xfrm>
          <a:off x="0" y="0"/>
          <a:ext cx="0" cy="0"/>
          <a:chOff x="0" y="0"/>
          <a:chExt cx="0" cy="0"/>
        </a:xfrm>
      </p:grpSpPr>
      <p:sp>
        <p:nvSpPr>
          <p:cNvPr id="40" name="Google Shape;40;p9"/>
          <p:cNvSpPr/>
          <p:nvPr/>
        </p:nvSpPr>
        <p:spPr>
          <a:xfrm>
            <a:off x="4572000" y="0"/>
            <a:ext cx="4572000" cy="51435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41" name="Google Shape;41;p9"/>
          <p:cNvCxnSpPr/>
          <p:nvPr/>
        </p:nvCxnSpPr>
        <p:spPr>
          <a:xfrm>
            <a:off x="5029675" y="4495500"/>
            <a:ext cx="468300" cy="0"/>
          </a:xfrm>
          <a:prstGeom prst="straightConnector1">
            <a:avLst/>
          </a:prstGeom>
          <a:noFill/>
          <a:ln cap="flat" cmpd="sng" w="19050">
            <a:solidFill>
              <a:schemeClr val="lt1"/>
            </a:solidFill>
            <a:prstDash val="solid"/>
            <a:round/>
            <a:headEnd len="sm" w="sm" type="none"/>
            <a:tailEnd len="sm" w="sm" type="none"/>
          </a:ln>
        </p:spPr>
      </p:cxnSp>
      <p:sp>
        <p:nvSpPr>
          <p:cNvPr id="42" name="Google Shape;42;p9"/>
          <p:cNvSpPr txBox="1"/>
          <p:nvPr>
            <p:ph type="title"/>
          </p:nvPr>
        </p:nvSpPr>
        <p:spPr>
          <a:xfrm>
            <a:off x="265500" y="1081400"/>
            <a:ext cx="4045200" cy="1710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43" name="Google Shape;43;p9"/>
          <p:cNvSpPr txBox="1"/>
          <p:nvPr>
            <p:ph idx="1" type="subTitle"/>
          </p:nvPr>
        </p:nvSpPr>
        <p:spPr>
          <a:xfrm>
            <a:off x="265500" y="2845201"/>
            <a:ext cx="4045200" cy="13455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Clr>
                <a:schemeClr val="dk1"/>
              </a:buClr>
              <a:buSzPts val="2100"/>
              <a:buNone/>
              <a:defRPr sz="2100">
                <a:solidFill>
                  <a:schemeClr val="dk1"/>
                </a:solidFill>
              </a:defRPr>
            </a:lvl1pPr>
            <a:lvl2pPr lvl="1" algn="ctr">
              <a:lnSpc>
                <a:spcPct val="100000"/>
              </a:lnSpc>
              <a:spcBef>
                <a:spcPts val="0"/>
              </a:spcBef>
              <a:spcAft>
                <a:spcPts val="0"/>
              </a:spcAft>
              <a:buClr>
                <a:schemeClr val="dk1"/>
              </a:buClr>
              <a:buSzPts val="2100"/>
              <a:buNone/>
              <a:defRPr sz="2100">
                <a:solidFill>
                  <a:schemeClr val="dk1"/>
                </a:solidFill>
              </a:defRPr>
            </a:lvl2pPr>
            <a:lvl3pPr lvl="2" algn="ctr">
              <a:lnSpc>
                <a:spcPct val="100000"/>
              </a:lnSpc>
              <a:spcBef>
                <a:spcPts val="0"/>
              </a:spcBef>
              <a:spcAft>
                <a:spcPts val="0"/>
              </a:spcAft>
              <a:buClr>
                <a:schemeClr val="dk1"/>
              </a:buClr>
              <a:buSzPts val="2100"/>
              <a:buNone/>
              <a:defRPr sz="2100">
                <a:solidFill>
                  <a:schemeClr val="dk1"/>
                </a:solidFill>
              </a:defRPr>
            </a:lvl3pPr>
            <a:lvl4pPr lvl="3" algn="ctr">
              <a:lnSpc>
                <a:spcPct val="100000"/>
              </a:lnSpc>
              <a:spcBef>
                <a:spcPts val="0"/>
              </a:spcBef>
              <a:spcAft>
                <a:spcPts val="0"/>
              </a:spcAft>
              <a:buClr>
                <a:schemeClr val="dk1"/>
              </a:buClr>
              <a:buSzPts val="2100"/>
              <a:buNone/>
              <a:defRPr sz="2100">
                <a:solidFill>
                  <a:schemeClr val="dk1"/>
                </a:solidFill>
              </a:defRPr>
            </a:lvl4pPr>
            <a:lvl5pPr lvl="4" algn="ctr">
              <a:lnSpc>
                <a:spcPct val="100000"/>
              </a:lnSpc>
              <a:spcBef>
                <a:spcPts val="0"/>
              </a:spcBef>
              <a:spcAft>
                <a:spcPts val="0"/>
              </a:spcAft>
              <a:buClr>
                <a:schemeClr val="dk1"/>
              </a:buClr>
              <a:buSzPts val="2100"/>
              <a:buNone/>
              <a:defRPr sz="2100">
                <a:solidFill>
                  <a:schemeClr val="dk1"/>
                </a:solidFill>
              </a:defRPr>
            </a:lvl5pPr>
            <a:lvl6pPr lvl="5" algn="ctr">
              <a:lnSpc>
                <a:spcPct val="100000"/>
              </a:lnSpc>
              <a:spcBef>
                <a:spcPts val="0"/>
              </a:spcBef>
              <a:spcAft>
                <a:spcPts val="0"/>
              </a:spcAft>
              <a:buClr>
                <a:schemeClr val="dk1"/>
              </a:buClr>
              <a:buSzPts val="2100"/>
              <a:buNone/>
              <a:defRPr sz="2100">
                <a:solidFill>
                  <a:schemeClr val="dk1"/>
                </a:solidFill>
              </a:defRPr>
            </a:lvl6pPr>
            <a:lvl7pPr lvl="6" algn="ctr">
              <a:lnSpc>
                <a:spcPct val="100000"/>
              </a:lnSpc>
              <a:spcBef>
                <a:spcPts val="0"/>
              </a:spcBef>
              <a:spcAft>
                <a:spcPts val="0"/>
              </a:spcAft>
              <a:buClr>
                <a:schemeClr val="dk1"/>
              </a:buClr>
              <a:buSzPts val="2100"/>
              <a:buNone/>
              <a:defRPr sz="2100">
                <a:solidFill>
                  <a:schemeClr val="dk1"/>
                </a:solidFill>
              </a:defRPr>
            </a:lvl7pPr>
            <a:lvl8pPr lvl="7" algn="ctr">
              <a:lnSpc>
                <a:spcPct val="100000"/>
              </a:lnSpc>
              <a:spcBef>
                <a:spcPts val="0"/>
              </a:spcBef>
              <a:spcAft>
                <a:spcPts val="0"/>
              </a:spcAft>
              <a:buClr>
                <a:schemeClr val="dk1"/>
              </a:buClr>
              <a:buSzPts val="2100"/>
              <a:buNone/>
              <a:defRPr sz="2100">
                <a:solidFill>
                  <a:schemeClr val="dk1"/>
                </a:solidFill>
              </a:defRPr>
            </a:lvl8pPr>
            <a:lvl9pPr lvl="8" algn="ctr">
              <a:lnSpc>
                <a:spcPct val="100000"/>
              </a:lnSpc>
              <a:spcBef>
                <a:spcPts val="0"/>
              </a:spcBef>
              <a:spcAft>
                <a:spcPts val="0"/>
              </a:spcAft>
              <a:buClr>
                <a:schemeClr val="dk1"/>
              </a:buClr>
              <a:buSzPts val="2100"/>
              <a:buNone/>
              <a:defRPr sz="2100">
                <a:solidFill>
                  <a:schemeClr val="dk1"/>
                </a:solidFill>
              </a:defRPr>
            </a:lvl9pPr>
          </a:lstStyle>
          <a:p/>
        </p:txBody>
      </p:sp>
      <p:sp>
        <p:nvSpPr>
          <p:cNvPr id="44" name="Google Shape;44;p9"/>
          <p:cNvSpPr txBox="1"/>
          <p:nvPr>
            <p:ph idx="2" type="body"/>
          </p:nvPr>
        </p:nvSpPr>
        <p:spPr>
          <a:xfrm>
            <a:off x="4939500" y="724200"/>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Clr>
                <a:schemeClr val="lt1"/>
              </a:buClr>
              <a:buSzPts val="1800"/>
              <a:buChar char="●"/>
              <a:defRPr>
                <a:solidFill>
                  <a:schemeClr val="lt1"/>
                </a:solidFill>
              </a:defRPr>
            </a:lvl1pPr>
            <a:lvl2pPr indent="-317500" lvl="1" marL="914400">
              <a:spcBef>
                <a:spcPts val="0"/>
              </a:spcBef>
              <a:spcAft>
                <a:spcPts val="0"/>
              </a:spcAft>
              <a:buClr>
                <a:schemeClr val="lt1"/>
              </a:buClr>
              <a:buSzPts val="1400"/>
              <a:buChar char="○"/>
              <a:defRPr>
                <a:solidFill>
                  <a:schemeClr val="lt1"/>
                </a:solidFill>
              </a:defRPr>
            </a:lvl2pPr>
            <a:lvl3pPr indent="-317500" lvl="2" marL="1371600">
              <a:spcBef>
                <a:spcPts val="0"/>
              </a:spcBef>
              <a:spcAft>
                <a:spcPts val="0"/>
              </a:spcAft>
              <a:buClr>
                <a:schemeClr val="lt1"/>
              </a:buClr>
              <a:buSzPts val="1400"/>
              <a:buChar char="■"/>
              <a:defRPr>
                <a:solidFill>
                  <a:schemeClr val="lt1"/>
                </a:solidFill>
              </a:defRPr>
            </a:lvl3pPr>
            <a:lvl4pPr indent="-317500" lvl="3" marL="1828800">
              <a:spcBef>
                <a:spcPts val="0"/>
              </a:spcBef>
              <a:spcAft>
                <a:spcPts val="0"/>
              </a:spcAft>
              <a:buClr>
                <a:schemeClr val="lt1"/>
              </a:buClr>
              <a:buSzPts val="1400"/>
              <a:buChar char="●"/>
              <a:defRPr>
                <a:solidFill>
                  <a:schemeClr val="lt1"/>
                </a:solidFill>
              </a:defRPr>
            </a:lvl4pPr>
            <a:lvl5pPr indent="-317500" lvl="4" marL="2286000">
              <a:spcBef>
                <a:spcPts val="0"/>
              </a:spcBef>
              <a:spcAft>
                <a:spcPts val="0"/>
              </a:spcAft>
              <a:buClr>
                <a:schemeClr val="lt1"/>
              </a:buClr>
              <a:buSzPts val="1400"/>
              <a:buChar char="○"/>
              <a:defRPr>
                <a:solidFill>
                  <a:schemeClr val="lt1"/>
                </a:solidFill>
              </a:defRPr>
            </a:lvl5pPr>
            <a:lvl6pPr indent="-317500" lvl="5" marL="2743200">
              <a:spcBef>
                <a:spcPts val="0"/>
              </a:spcBef>
              <a:spcAft>
                <a:spcPts val="0"/>
              </a:spcAft>
              <a:buClr>
                <a:schemeClr val="lt1"/>
              </a:buClr>
              <a:buSzPts val="1400"/>
              <a:buChar char="■"/>
              <a:defRPr>
                <a:solidFill>
                  <a:schemeClr val="lt1"/>
                </a:solidFill>
              </a:defRPr>
            </a:lvl6pPr>
            <a:lvl7pPr indent="-317500" lvl="6" marL="3200400">
              <a:spcBef>
                <a:spcPts val="0"/>
              </a:spcBef>
              <a:spcAft>
                <a:spcPts val="0"/>
              </a:spcAft>
              <a:buClr>
                <a:schemeClr val="lt1"/>
              </a:buClr>
              <a:buSzPts val="1400"/>
              <a:buChar char="●"/>
              <a:defRPr>
                <a:solidFill>
                  <a:schemeClr val="lt1"/>
                </a:solidFill>
              </a:defRPr>
            </a:lvl7pPr>
            <a:lvl8pPr indent="-317500" lvl="7" marL="3657600">
              <a:spcBef>
                <a:spcPts val="0"/>
              </a:spcBef>
              <a:spcAft>
                <a:spcPts val="0"/>
              </a:spcAft>
              <a:buClr>
                <a:schemeClr val="lt1"/>
              </a:buClr>
              <a:buSzPts val="1400"/>
              <a:buChar char="○"/>
              <a:defRPr>
                <a:solidFill>
                  <a:schemeClr val="lt1"/>
                </a:solidFill>
              </a:defRPr>
            </a:lvl8pPr>
            <a:lvl9pPr indent="-317500" lvl="8" marL="4114800">
              <a:spcBef>
                <a:spcPts val="0"/>
              </a:spcBef>
              <a:spcAft>
                <a:spcPts val="0"/>
              </a:spcAft>
              <a:buClr>
                <a:schemeClr val="lt1"/>
              </a:buClr>
              <a:buSzPts val="1400"/>
              <a:buChar char="■"/>
              <a:defRPr>
                <a:solidFill>
                  <a:schemeClr val="lt1"/>
                </a:solidFill>
              </a:defRPr>
            </a:lvl9pPr>
          </a:lstStyle>
          <a:p/>
        </p:txBody>
      </p:sp>
      <p:sp>
        <p:nvSpPr>
          <p:cNvPr id="45" name="Google Shape;45;p9"/>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l"/>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6" name="Shape 46"/>
        <p:cNvGrpSpPr/>
        <p:nvPr/>
      </p:nvGrpSpPr>
      <p:grpSpPr>
        <a:xfrm>
          <a:off x="0" y="0"/>
          <a:ext cx="0" cy="0"/>
          <a:chOff x="0" y="0"/>
          <a:chExt cx="0" cy="0"/>
        </a:xfrm>
      </p:grpSpPr>
      <p:sp>
        <p:nvSpPr>
          <p:cNvPr id="47" name="Google Shape;47;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Clr>
                <a:schemeClr val="dk1"/>
              </a:buClr>
              <a:buSzPts val="2100"/>
              <a:buFont typeface="Oswald"/>
              <a:buNone/>
              <a:defRPr sz="2100">
                <a:solidFill>
                  <a:schemeClr val="dk1"/>
                </a:solidFill>
                <a:latin typeface="Oswald"/>
                <a:ea typeface="Oswald"/>
                <a:cs typeface="Oswald"/>
                <a:sym typeface="Oswald"/>
              </a:defRPr>
            </a:lvl1pPr>
          </a:lstStyle>
          <a:p/>
        </p:txBody>
      </p:sp>
      <p:sp>
        <p:nvSpPr>
          <p:cNvPr id="48" name="Google Shape;48;p10"/>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l"/>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late">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1pPr>
            <a:lvl2pPr lvl="1">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2pPr>
            <a:lvl3pPr lvl="2">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3pPr>
            <a:lvl4pPr lvl="3">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4pPr>
            <a:lvl5pPr lvl="4">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5pPr>
            <a:lvl6pPr lvl="5">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6pPr>
            <a:lvl7pPr lvl="6">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7pPr>
            <a:lvl8pPr lvl="7">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8pPr>
            <a:lvl9pPr lvl="8">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accent3"/>
              </a:buClr>
              <a:buSzPts val="1800"/>
              <a:buFont typeface="Average"/>
              <a:buChar char="●"/>
              <a:defRPr sz="1800">
                <a:solidFill>
                  <a:schemeClr val="accent3"/>
                </a:solidFill>
                <a:latin typeface="Average"/>
                <a:ea typeface="Average"/>
                <a:cs typeface="Average"/>
                <a:sym typeface="Average"/>
              </a:defRPr>
            </a:lvl1pPr>
            <a:lvl2pPr indent="-317500" lvl="1" marL="9144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2pPr>
            <a:lvl3pPr indent="-317500" lvl="2" marL="13716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3pPr>
            <a:lvl4pPr indent="-317500" lvl="3" marL="18288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4pPr>
            <a:lvl5pPr indent="-317500" lvl="4" marL="22860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5pPr>
            <a:lvl6pPr indent="-317500" lvl="5" marL="27432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6pPr>
            <a:lvl7pPr indent="-317500" lvl="6" marL="32004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7pPr>
            <a:lvl8pPr indent="-317500" lvl="7" marL="36576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8pPr>
            <a:lvl9pPr indent="-317500" lvl="8" marL="41148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9pPr>
          </a:lstStyle>
          <a:p/>
        </p:txBody>
      </p:sp>
      <p:sp>
        <p:nvSpPr>
          <p:cNvPr id="8" name="Google Shape;8;p1"/>
          <p:cNvSpPr txBox="1"/>
          <p:nvPr>
            <p:ph idx="12" type="sldNum"/>
          </p:nvPr>
        </p:nvSpPr>
        <p:spPr>
          <a:xfrm>
            <a:off x="8490250" y="4681009"/>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accent3"/>
                </a:solidFill>
                <a:latin typeface="Average"/>
                <a:ea typeface="Average"/>
                <a:cs typeface="Average"/>
                <a:sym typeface="Average"/>
              </a:defRPr>
            </a:lvl1pPr>
            <a:lvl2pPr lvl="1" algn="r">
              <a:buNone/>
              <a:defRPr sz="1000">
                <a:solidFill>
                  <a:schemeClr val="accent3"/>
                </a:solidFill>
                <a:latin typeface="Average"/>
                <a:ea typeface="Average"/>
                <a:cs typeface="Average"/>
                <a:sym typeface="Average"/>
              </a:defRPr>
            </a:lvl2pPr>
            <a:lvl3pPr lvl="2" algn="r">
              <a:buNone/>
              <a:defRPr sz="1000">
                <a:solidFill>
                  <a:schemeClr val="accent3"/>
                </a:solidFill>
                <a:latin typeface="Average"/>
                <a:ea typeface="Average"/>
                <a:cs typeface="Average"/>
                <a:sym typeface="Average"/>
              </a:defRPr>
            </a:lvl3pPr>
            <a:lvl4pPr lvl="3" algn="r">
              <a:buNone/>
              <a:defRPr sz="1000">
                <a:solidFill>
                  <a:schemeClr val="accent3"/>
                </a:solidFill>
                <a:latin typeface="Average"/>
                <a:ea typeface="Average"/>
                <a:cs typeface="Average"/>
                <a:sym typeface="Average"/>
              </a:defRPr>
            </a:lvl4pPr>
            <a:lvl5pPr lvl="4" algn="r">
              <a:buNone/>
              <a:defRPr sz="1000">
                <a:solidFill>
                  <a:schemeClr val="accent3"/>
                </a:solidFill>
                <a:latin typeface="Average"/>
                <a:ea typeface="Average"/>
                <a:cs typeface="Average"/>
                <a:sym typeface="Average"/>
              </a:defRPr>
            </a:lvl5pPr>
            <a:lvl6pPr lvl="5" algn="r">
              <a:buNone/>
              <a:defRPr sz="1000">
                <a:solidFill>
                  <a:schemeClr val="accent3"/>
                </a:solidFill>
                <a:latin typeface="Average"/>
                <a:ea typeface="Average"/>
                <a:cs typeface="Average"/>
                <a:sym typeface="Average"/>
              </a:defRPr>
            </a:lvl6pPr>
            <a:lvl7pPr lvl="6" algn="r">
              <a:buNone/>
              <a:defRPr sz="1000">
                <a:solidFill>
                  <a:schemeClr val="accent3"/>
                </a:solidFill>
                <a:latin typeface="Average"/>
                <a:ea typeface="Average"/>
                <a:cs typeface="Average"/>
                <a:sym typeface="Average"/>
              </a:defRPr>
            </a:lvl7pPr>
            <a:lvl8pPr lvl="7" algn="r">
              <a:buNone/>
              <a:defRPr sz="1000">
                <a:solidFill>
                  <a:schemeClr val="accent3"/>
                </a:solidFill>
                <a:latin typeface="Average"/>
                <a:ea typeface="Average"/>
                <a:cs typeface="Average"/>
                <a:sym typeface="Average"/>
              </a:defRPr>
            </a:lvl8pPr>
            <a:lvl9pPr lvl="8" algn="r">
              <a:buNone/>
              <a:defRPr sz="1000">
                <a:solidFill>
                  <a:schemeClr val="accent3"/>
                </a:solidFill>
                <a:latin typeface="Average"/>
                <a:ea typeface="Average"/>
                <a:cs typeface="Average"/>
                <a:sym typeface="Average"/>
              </a:defRPr>
            </a:lvl9pPr>
          </a:lstStyle>
          <a:p>
            <a:pPr indent="0" lvl="0" marL="0" rtl="0" algn="r">
              <a:spcBef>
                <a:spcPts val="0"/>
              </a:spcBef>
              <a:spcAft>
                <a:spcPts val="0"/>
              </a:spcAft>
              <a:buNone/>
            </a:pPr>
            <a:fld id="{00000000-1234-1234-1234-123412341234}" type="slidenum">
              <a:rPr lang="el"/>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3.xml"/><Relationship Id="rId3"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4.xml"/><Relationship Id="rId3" Type="http://schemas.openxmlformats.org/officeDocument/2006/relationships/image" Target="../media/image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5.xml"/><Relationship Id="rId3" Type="http://schemas.openxmlformats.org/officeDocument/2006/relationships/image" Target="../media/image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6.xml"/><Relationship Id="rId3" Type="http://schemas.openxmlformats.org/officeDocument/2006/relationships/image" Target="../media/image1.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7.xml"/><Relationship Id="rId3" Type="http://schemas.openxmlformats.org/officeDocument/2006/relationships/image" Target="../media/image1.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8.xml"/><Relationship Id="rId3" Type="http://schemas.openxmlformats.org/officeDocument/2006/relationships/image" Target="../media/image1.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9.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CCCCCC"/>
        </a:solidFill>
      </p:bgPr>
    </p:bg>
    <p:spTree>
      <p:nvGrpSpPr>
        <p:cNvPr id="58" name="Shape 58"/>
        <p:cNvGrpSpPr/>
        <p:nvPr/>
      </p:nvGrpSpPr>
      <p:grpSpPr>
        <a:xfrm>
          <a:off x="0" y="0"/>
          <a:ext cx="0" cy="0"/>
          <a:chOff x="0" y="0"/>
          <a:chExt cx="0" cy="0"/>
        </a:xfrm>
      </p:grpSpPr>
      <p:sp>
        <p:nvSpPr>
          <p:cNvPr id="59" name="Google Shape;59;p13"/>
          <p:cNvSpPr txBox="1"/>
          <p:nvPr>
            <p:ph type="ctrTitle"/>
          </p:nvPr>
        </p:nvSpPr>
        <p:spPr>
          <a:xfrm>
            <a:off x="813708" y="527825"/>
            <a:ext cx="7801500" cy="17301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SzPts val="990"/>
              <a:buNone/>
            </a:pPr>
            <a:r>
              <a:rPr lang="el" sz="3920">
                <a:solidFill>
                  <a:srgbClr val="000000"/>
                </a:solidFill>
                <a:latin typeface="Arial"/>
                <a:ea typeface="Arial"/>
                <a:cs typeface="Arial"/>
                <a:sym typeface="Arial"/>
              </a:rPr>
              <a:t>DEVELOPMENT &amp; CERTIFICATION</a:t>
            </a:r>
            <a:endParaRPr sz="3920">
              <a:solidFill>
                <a:srgbClr val="000000"/>
              </a:solidFill>
              <a:latin typeface="Arial"/>
              <a:ea typeface="Arial"/>
              <a:cs typeface="Arial"/>
              <a:sym typeface="Arial"/>
            </a:endParaRPr>
          </a:p>
          <a:p>
            <a:pPr indent="0" lvl="0" marL="0" rtl="0" algn="ctr">
              <a:spcBef>
                <a:spcPts val="0"/>
              </a:spcBef>
              <a:spcAft>
                <a:spcPts val="0"/>
              </a:spcAft>
              <a:buSzPts val="990"/>
              <a:buNone/>
            </a:pPr>
            <a:r>
              <a:t/>
            </a:r>
            <a:endParaRPr sz="4320"/>
          </a:p>
        </p:txBody>
      </p:sp>
      <p:sp>
        <p:nvSpPr>
          <p:cNvPr id="60" name="Google Shape;60;p13"/>
          <p:cNvSpPr txBox="1"/>
          <p:nvPr>
            <p:ph idx="1" type="subTitle"/>
          </p:nvPr>
        </p:nvSpPr>
        <p:spPr>
          <a:xfrm>
            <a:off x="1432550" y="1519625"/>
            <a:ext cx="6449700" cy="7383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l" sz="8000">
                <a:solidFill>
                  <a:schemeClr val="dk1"/>
                </a:solidFill>
              </a:rPr>
              <a:t>PROGRAM</a:t>
            </a:r>
            <a:endParaRPr sz="8000">
              <a:solidFill>
                <a:schemeClr val="dk1"/>
              </a:solidFill>
            </a:endParaRPr>
          </a:p>
        </p:txBody>
      </p:sp>
      <p:pic>
        <p:nvPicPr>
          <p:cNvPr id="61" name="Google Shape;61;p13" title="1000048400 (2).png"/>
          <p:cNvPicPr preferRelativeResize="0"/>
          <p:nvPr/>
        </p:nvPicPr>
        <p:blipFill rotWithShape="1">
          <a:blip r:embed="rId3">
            <a:alphaModFix/>
          </a:blip>
          <a:srcRect b="5980" l="-11170" r="11170" t="-5980"/>
          <a:stretch/>
        </p:blipFill>
        <p:spPr>
          <a:xfrm>
            <a:off x="6939375" y="3012700"/>
            <a:ext cx="1957824" cy="1957824"/>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 name="Shape 65"/>
        <p:cNvGrpSpPr/>
        <p:nvPr/>
      </p:nvGrpSpPr>
      <p:grpSpPr>
        <a:xfrm>
          <a:off x="0" y="0"/>
          <a:ext cx="0" cy="0"/>
          <a:chOff x="0" y="0"/>
          <a:chExt cx="0" cy="0"/>
        </a:xfrm>
      </p:grpSpPr>
      <p:sp>
        <p:nvSpPr>
          <p:cNvPr id="66" name="Google Shape;66;p14"/>
          <p:cNvSpPr txBox="1"/>
          <p:nvPr>
            <p:ph type="title"/>
          </p:nvPr>
        </p:nvSpPr>
        <p:spPr>
          <a:xfrm>
            <a:off x="317700" y="94000"/>
            <a:ext cx="8520600" cy="5727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SzPts val="990"/>
              <a:buNone/>
            </a:pPr>
            <a:r>
              <a:rPr lang="el"/>
              <a:t>CONTENT</a:t>
            </a:r>
            <a:endParaRPr/>
          </a:p>
        </p:txBody>
      </p:sp>
      <p:sp>
        <p:nvSpPr>
          <p:cNvPr id="67" name="Google Shape;67;p14"/>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l" sz="2500">
                <a:solidFill>
                  <a:schemeClr val="dk1"/>
                </a:solidFill>
              </a:rPr>
              <a:t>Pages 03-05.</a:t>
            </a:r>
            <a:endParaRPr sz="2500">
              <a:solidFill>
                <a:schemeClr val="dk1"/>
              </a:solidFill>
            </a:endParaRPr>
          </a:p>
          <a:p>
            <a:pPr indent="0" lvl="0" marL="0" rtl="0" algn="l">
              <a:spcBef>
                <a:spcPts val="1200"/>
              </a:spcBef>
              <a:spcAft>
                <a:spcPts val="1200"/>
              </a:spcAft>
              <a:buNone/>
            </a:pPr>
            <a:r>
              <a:rPr lang="el" sz="2500">
                <a:solidFill>
                  <a:schemeClr val="dk1"/>
                </a:solidFill>
              </a:rPr>
              <a:t>Certificates</a:t>
            </a:r>
            <a:endParaRPr sz="2500">
              <a:solidFill>
                <a:schemeClr val="dk1"/>
              </a:solidFill>
            </a:endParaRPr>
          </a:p>
        </p:txBody>
      </p:sp>
      <p:sp>
        <p:nvSpPr>
          <p:cNvPr id="68" name="Google Shape;68;p14"/>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l" sz="2500">
                <a:solidFill>
                  <a:srgbClr val="FFFFFF"/>
                </a:solidFill>
              </a:rPr>
              <a:t>Pages 06-08.</a:t>
            </a:r>
            <a:endParaRPr sz="2500">
              <a:solidFill>
                <a:srgbClr val="FFFFFF"/>
              </a:solidFill>
            </a:endParaRPr>
          </a:p>
          <a:p>
            <a:pPr indent="0" lvl="0" marL="0" rtl="0" algn="l">
              <a:spcBef>
                <a:spcPts val="1200"/>
              </a:spcBef>
              <a:spcAft>
                <a:spcPts val="1200"/>
              </a:spcAft>
              <a:buNone/>
            </a:pPr>
            <a:r>
              <a:rPr lang="el" sz="2500">
                <a:solidFill>
                  <a:srgbClr val="FFFFFF"/>
                </a:solidFill>
              </a:rPr>
              <a:t>Phases of </a:t>
            </a:r>
            <a:r>
              <a:rPr lang="el" sz="2500">
                <a:solidFill>
                  <a:srgbClr val="FFFFFF"/>
                </a:solidFill>
              </a:rPr>
              <a:t>Growth</a:t>
            </a:r>
            <a:endParaRPr sz="2500">
              <a:solidFill>
                <a:srgbClr val="FFFFFF"/>
              </a:solidFill>
            </a:endParaRPr>
          </a:p>
        </p:txBody>
      </p:sp>
      <p:cxnSp>
        <p:nvCxnSpPr>
          <p:cNvPr id="69" name="Google Shape;69;p14"/>
          <p:cNvCxnSpPr>
            <a:stCxn id="66" idx="2"/>
          </p:cNvCxnSpPr>
          <p:nvPr/>
        </p:nvCxnSpPr>
        <p:spPr>
          <a:xfrm>
            <a:off x="4578000" y="666700"/>
            <a:ext cx="12000" cy="4008900"/>
          </a:xfrm>
          <a:prstGeom prst="straightConnector1">
            <a:avLst/>
          </a:prstGeom>
          <a:noFill/>
          <a:ln cap="flat" cmpd="sng" w="9525">
            <a:solidFill>
              <a:schemeClr val="dk2"/>
            </a:solidFill>
            <a:prstDash val="solid"/>
            <a:round/>
            <a:headEnd len="med" w="med" type="none"/>
            <a:tailEnd len="med" w="med" type="none"/>
          </a:ln>
        </p:spPr>
      </p:cxnSp>
      <p:cxnSp>
        <p:nvCxnSpPr>
          <p:cNvPr id="70" name="Google Shape;70;p14"/>
          <p:cNvCxnSpPr/>
          <p:nvPr/>
        </p:nvCxnSpPr>
        <p:spPr>
          <a:xfrm flipH="1" rot="10800000">
            <a:off x="330700" y="671550"/>
            <a:ext cx="8516400" cy="5100"/>
          </a:xfrm>
          <a:prstGeom prst="straightConnector1">
            <a:avLst/>
          </a:prstGeom>
          <a:noFill/>
          <a:ln cap="flat" cmpd="sng" w="9525">
            <a:solidFill>
              <a:schemeClr val="dk2"/>
            </a:solidFill>
            <a:prstDash val="solid"/>
            <a:round/>
            <a:headEnd len="med" w="med" type="none"/>
            <a:tailEnd len="med" w="med" type="none"/>
          </a:ln>
        </p:spPr>
      </p:cxnSp>
      <p:cxnSp>
        <p:nvCxnSpPr>
          <p:cNvPr id="71" name="Google Shape;71;p14"/>
          <p:cNvCxnSpPr/>
          <p:nvPr/>
        </p:nvCxnSpPr>
        <p:spPr>
          <a:xfrm>
            <a:off x="103500" y="4675600"/>
            <a:ext cx="9040500" cy="10200"/>
          </a:xfrm>
          <a:prstGeom prst="straightConnector1">
            <a:avLst/>
          </a:prstGeom>
          <a:noFill/>
          <a:ln cap="flat" cmpd="sng" w="9525">
            <a:solidFill>
              <a:schemeClr val="dk2"/>
            </a:solidFill>
            <a:prstDash val="solid"/>
            <a:round/>
            <a:headEnd len="med" w="med" type="none"/>
            <a:tailEnd len="med" w="med" type="none"/>
          </a:ln>
        </p:spPr>
      </p:cxn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5" name="Shape 75"/>
        <p:cNvGrpSpPr/>
        <p:nvPr/>
      </p:nvGrpSpPr>
      <p:grpSpPr>
        <a:xfrm>
          <a:off x="0" y="0"/>
          <a:ext cx="0" cy="0"/>
          <a:chOff x="0" y="0"/>
          <a:chExt cx="0" cy="0"/>
        </a:xfrm>
      </p:grpSpPr>
      <p:sp>
        <p:nvSpPr>
          <p:cNvPr id="76" name="Google Shape;76;p15"/>
          <p:cNvSpPr txBox="1"/>
          <p:nvPr>
            <p:ph type="title"/>
          </p:nvPr>
        </p:nvSpPr>
        <p:spPr>
          <a:xfrm>
            <a:off x="270575" y="1244200"/>
            <a:ext cx="4045200" cy="17103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lang="el"/>
              <a:t>Sales &amp; Marketing</a:t>
            </a:r>
            <a:endParaRPr/>
          </a:p>
        </p:txBody>
      </p:sp>
      <p:sp>
        <p:nvSpPr>
          <p:cNvPr id="77" name="Google Shape;77;p15"/>
          <p:cNvSpPr txBox="1"/>
          <p:nvPr>
            <p:ph idx="2" type="body"/>
          </p:nvPr>
        </p:nvSpPr>
        <p:spPr>
          <a:xfrm>
            <a:off x="4939500" y="724200"/>
            <a:ext cx="3837000" cy="3695100"/>
          </a:xfrm>
          <a:prstGeom prst="rect">
            <a:avLst/>
          </a:prstGeom>
        </p:spPr>
        <p:txBody>
          <a:bodyPr anchorCtr="0" anchor="ctr" bIns="91425" lIns="91425" spcFirstLastPara="1" rIns="91425" wrap="square" tIns="91425">
            <a:normAutofit/>
          </a:bodyPr>
          <a:lstStyle/>
          <a:p>
            <a:pPr indent="0" lvl="0" marL="0" rtl="0" algn="l">
              <a:spcBef>
                <a:spcPts val="0"/>
              </a:spcBef>
              <a:spcAft>
                <a:spcPts val="1200"/>
              </a:spcAft>
              <a:buNone/>
            </a:pPr>
            <a:r>
              <a:rPr lang="el"/>
              <a:t>Στο πρώτο επίπεδο εκπαίδευσης, οι συνεργάτες μας εντρυφούν στην ανάπτυξη επικοινωνιακών δεξιοτήτων και πωλησιακών τεχνικών. Αναπόσπαστο κομμάτι του αρχικού προγράμματος, διάρκειας 30 ημερών, αποτελεί η οργάνωση και αποτελεσματική διαχείριση χρόνου κι η ανάλυση συμπεριφοράς καταναλωτή </a:t>
            </a:r>
            <a:endParaRPr/>
          </a:p>
        </p:txBody>
      </p:sp>
      <p:pic>
        <p:nvPicPr>
          <p:cNvPr id="78" name="Google Shape;78;p15" title="1000048400 (2).png"/>
          <p:cNvPicPr preferRelativeResize="0"/>
          <p:nvPr/>
        </p:nvPicPr>
        <p:blipFill rotWithShape="1">
          <a:blip r:embed="rId3">
            <a:alphaModFix/>
          </a:blip>
          <a:srcRect b="27568" l="27674" r="27674" t="27568"/>
          <a:stretch/>
        </p:blipFill>
        <p:spPr>
          <a:xfrm>
            <a:off x="8353750" y="4385400"/>
            <a:ext cx="729200" cy="732650"/>
          </a:xfrm>
          <a:prstGeom prst="rect">
            <a:avLst/>
          </a:prstGeom>
          <a:noFill/>
          <a:ln>
            <a:noFill/>
          </a:ln>
        </p:spPr>
      </p:pic>
      <p:sp>
        <p:nvSpPr>
          <p:cNvPr id="79" name="Google Shape;79;p15"/>
          <p:cNvSpPr txBox="1"/>
          <p:nvPr/>
        </p:nvSpPr>
        <p:spPr>
          <a:xfrm>
            <a:off x="0" y="0"/>
            <a:ext cx="3000000" cy="338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l" sz="1000">
                <a:solidFill>
                  <a:schemeClr val="accent3"/>
                </a:solidFill>
                <a:latin typeface="Average"/>
                <a:ea typeface="Average"/>
                <a:cs typeface="Average"/>
                <a:sym typeface="Average"/>
              </a:rPr>
              <a:t>Certificates</a:t>
            </a:r>
            <a:endParaRPr sz="1000">
              <a:solidFill>
                <a:schemeClr val="accent3"/>
              </a:solidFill>
              <a:latin typeface="Average"/>
              <a:ea typeface="Average"/>
              <a:cs typeface="Average"/>
              <a:sym typeface="Average"/>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6"/>
          <p:cNvSpPr txBox="1"/>
          <p:nvPr>
            <p:ph type="title"/>
          </p:nvPr>
        </p:nvSpPr>
        <p:spPr>
          <a:xfrm>
            <a:off x="270575" y="1244200"/>
            <a:ext cx="4045200" cy="17103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lang="el"/>
              <a:t>HR &amp; Leadership</a:t>
            </a:r>
            <a:endParaRPr/>
          </a:p>
        </p:txBody>
      </p:sp>
      <p:sp>
        <p:nvSpPr>
          <p:cNvPr id="85" name="Google Shape;85;p16"/>
          <p:cNvSpPr txBox="1"/>
          <p:nvPr>
            <p:ph idx="2" type="body"/>
          </p:nvPr>
        </p:nvSpPr>
        <p:spPr>
          <a:xfrm>
            <a:off x="4939500" y="724200"/>
            <a:ext cx="3837000" cy="3695100"/>
          </a:xfrm>
          <a:prstGeom prst="rect">
            <a:avLst/>
          </a:prstGeom>
        </p:spPr>
        <p:txBody>
          <a:bodyPr anchorCtr="0" anchor="ctr" bIns="91425" lIns="91425" spcFirstLastPara="1" rIns="91425" wrap="square" tIns="91425">
            <a:normAutofit/>
          </a:bodyPr>
          <a:lstStyle/>
          <a:p>
            <a:pPr indent="0" lvl="0" marL="0" rtl="0" algn="l">
              <a:spcBef>
                <a:spcPts val="0"/>
              </a:spcBef>
              <a:spcAft>
                <a:spcPts val="1200"/>
              </a:spcAft>
              <a:buNone/>
            </a:pPr>
            <a:r>
              <a:rPr lang="el"/>
              <a:t>Στο δεύτερο επίπεδο εκπαίδευσης, διάρκειας 75 ημερών, οι συνεργάτες μας λαμβάνουν την απαραίτητη τεχνογνωσία αναφορικά με τη διοργάνωση marketing campaigns και projects. Εξοικειώνονται με την αξιολόγηση υποψηφίων και τη διαχείριση </a:t>
            </a:r>
            <a:r>
              <a:rPr lang="el"/>
              <a:t>μιας</a:t>
            </a:r>
            <a:r>
              <a:rPr lang="el"/>
              <a:t> μικρής ομάδας. Πιστοποιούνται, έπειτα, για τις ηγετικές τους ικανότητες – leadership certification. </a:t>
            </a:r>
            <a:endParaRPr/>
          </a:p>
        </p:txBody>
      </p:sp>
      <p:pic>
        <p:nvPicPr>
          <p:cNvPr id="86" name="Google Shape;86;p16" title="1000048400 (2).png"/>
          <p:cNvPicPr preferRelativeResize="0"/>
          <p:nvPr/>
        </p:nvPicPr>
        <p:blipFill rotWithShape="1">
          <a:blip r:embed="rId3">
            <a:alphaModFix/>
          </a:blip>
          <a:srcRect b="27568" l="27674" r="27674" t="27568"/>
          <a:stretch/>
        </p:blipFill>
        <p:spPr>
          <a:xfrm>
            <a:off x="8353750" y="4385400"/>
            <a:ext cx="729200" cy="732650"/>
          </a:xfrm>
          <a:prstGeom prst="rect">
            <a:avLst/>
          </a:prstGeom>
          <a:noFill/>
          <a:ln>
            <a:noFill/>
          </a:ln>
        </p:spPr>
      </p:pic>
      <p:sp>
        <p:nvSpPr>
          <p:cNvPr id="87" name="Google Shape;87;p16"/>
          <p:cNvSpPr txBox="1"/>
          <p:nvPr/>
        </p:nvSpPr>
        <p:spPr>
          <a:xfrm>
            <a:off x="0" y="0"/>
            <a:ext cx="3000000" cy="338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l" sz="1000">
                <a:solidFill>
                  <a:schemeClr val="accent3"/>
                </a:solidFill>
                <a:latin typeface="Average"/>
                <a:ea typeface="Average"/>
                <a:cs typeface="Average"/>
                <a:sym typeface="Average"/>
              </a:rPr>
              <a:t>Certificates</a:t>
            </a:r>
            <a:endParaRPr sz="1000">
              <a:solidFill>
                <a:schemeClr val="accent3"/>
              </a:solidFill>
              <a:latin typeface="Average"/>
              <a:ea typeface="Average"/>
              <a:cs typeface="Average"/>
              <a:sym typeface="Average"/>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1" name="Shape 91"/>
        <p:cNvGrpSpPr/>
        <p:nvPr/>
      </p:nvGrpSpPr>
      <p:grpSpPr>
        <a:xfrm>
          <a:off x="0" y="0"/>
          <a:ext cx="0" cy="0"/>
          <a:chOff x="0" y="0"/>
          <a:chExt cx="0" cy="0"/>
        </a:xfrm>
      </p:grpSpPr>
      <p:sp>
        <p:nvSpPr>
          <p:cNvPr id="92" name="Google Shape;92;p17"/>
          <p:cNvSpPr txBox="1"/>
          <p:nvPr>
            <p:ph type="title"/>
          </p:nvPr>
        </p:nvSpPr>
        <p:spPr>
          <a:xfrm>
            <a:off x="270575" y="1244200"/>
            <a:ext cx="4045200" cy="17103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lang="el"/>
              <a:t>HR Management</a:t>
            </a:r>
            <a:endParaRPr/>
          </a:p>
        </p:txBody>
      </p:sp>
      <p:sp>
        <p:nvSpPr>
          <p:cNvPr id="93" name="Google Shape;93;p17"/>
          <p:cNvSpPr txBox="1"/>
          <p:nvPr>
            <p:ph idx="2" type="body"/>
          </p:nvPr>
        </p:nvSpPr>
        <p:spPr>
          <a:xfrm>
            <a:off x="4939500" y="724200"/>
            <a:ext cx="3837000" cy="3695100"/>
          </a:xfrm>
          <a:prstGeom prst="rect">
            <a:avLst/>
          </a:prstGeom>
        </p:spPr>
        <p:txBody>
          <a:bodyPr anchorCtr="0" anchor="ctr" bIns="91425" lIns="91425" spcFirstLastPara="1" rIns="91425" wrap="square" tIns="91425">
            <a:normAutofit/>
          </a:bodyPr>
          <a:lstStyle/>
          <a:p>
            <a:pPr indent="0" lvl="0" marL="0" rtl="0" algn="l">
              <a:spcBef>
                <a:spcPts val="0"/>
              </a:spcBef>
              <a:spcAft>
                <a:spcPts val="1200"/>
              </a:spcAft>
              <a:buNone/>
            </a:pPr>
            <a:r>
              <a:rPr lang="el"/>
              <a:t>Στο τρίτο και τελικό επίπεδο εκπαίδευσης, διάρκειας 120 ημερών, οι συνεργάτες μας πιστοποιούνται για την εκπαίδευση που λαμβάνουν στον τομέα του public speaking, της διοίκησης διοίκησης μεγαλύτερης ομάδας sales and marketing και της επίβλεψης ομαδικών project. Εξοικειώνονται με το business plan και τον στρατηγικό σχεδιασμό πωλήσεων </a:t>
            </a:r>
            <a:endParaRPr/>
          </a:p>
        </p:txBody>
      </p:sp>
      <p:pic>
        <p:nvPicPr>
          <p:cNvPr id="94" name="Google Shape;94;p17" title="1000048400 (2).png"/>
          <p:cNvPicPr preferRelativeResize="0"/>
          <p:nvPr/>
        </p:nvPicPr>
        <p:blipFill rotWithShape="1">
          <a:blip r:embed="rId3">
            <a:alphaModFix/>
          </a:blip>
          <a:srcRect b="27568" l="27674" r="27674" t="27568"/>
          <a:stretch/>
        </p:blipFill>
        <p:spPr>
          <a:xfrm>
            <a:off x="8353750" y="4385400"/>
            <a:ext cx="729200" cy="732650"/>
          </a:xfrm>
          <a:prstGeom prst="rect">
            <a:avLst/>
          </a:prstGeom>
          <a:noFill/>
          <a:ln>
            <a:noFill/>
          </a:ln>
        </p:spPr>
      </p:pic>
      <p:sp>
        <p:nvSpPr>
          <p:cNvPr id="95" name="Google Shape;95;p17"/>
          <p:cNvSpPr txBox="1"/>
          <p:nvPr/>
        </p:nvSpPr>
        <p:spPr>
          <a:xfrm>
            <a:off x="0" y="0"/>
            <a:ext cx="3000000" cy="338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l" sz="1000">
                <a:solidFill>
                  <a:schemeClr val="accent3"/>
                </a:solidFill>
                <a:latin typeface="Average"/>
                <a:ea typeface="Average"/>
                <a:cs typeface="Average"/>
                <a:sym typeface="Average"/>
              </a:rPr>
              <a:t>Certificates</a:t>
            </a:r>
            <a:endParaRPr sz="1000">
              <a:solidFill>
                <a:schemeClr val="accent3"/>
              </a:solidFill>
              <a:latin typeface="Average"/>
              <a:ea typeface="Average"/>
              <a:cs typeface="Average"/>
              <a:sym typeface="Average"/>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9" name="Shape 99"/>
        <p:cNvGrpSpPr/>
        <p:nvPr/>
      </p:nvGrpSpPr>
      <p:grpSpPr>
        <a:xfrm>
          <a:off x="0" y="0"/>
          <a:ext cx="0" cy="0"/>
          <a:chOff x="0" y="0"/>
          <a:chExt cx="0" cy="0"/>
        </a:xfrm>
      </p:grpSpPr>
      <p:sp>
        <p:nvSpPr>
          <p:cNvPr id="100" name="Google Shape;100;p18"/>
          <p:cNvSpPr txBox="1"/>
          <p:nvPr>
            <p:ph type="title"/>
          </p:nvPr>
        </p:nvSpPr>
        <p:spPr>
          <a:xfrm>
            <a:off x="270575" y="1488400"/>
            <a:ext cx="4045200" cy="17103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lang="el"/>
              <a:t>Sales &amp; Communication</a:t>
            </a:r>
            <a:endParaRPr/>
          </a:p>
        </p:txBody>
      </p:sp>
      <p:sp>
        <p:nvSpPr>
          <p:cNvPr id="101" name="Google Shape;101;p18"/>
          <p:cNvSpPr txBox="1"/>
          <p:nvPr>
            <p:ph idx="2" type="body"/>
          </p:nvPr>
        </p:nvSpPr>
        <p:spPr>
          <a:xfrm>
            <a:off x="4939500" y="724200"/>
            <a:ext cx="3837000" cy="3695100"/>
          </a:xfrm>
          <a:prstGeom prst="rect">
            <a:avLst/>
          </a:prstGeom>
        </p:spPr>
        <p:txBody>
          <a:bodyPr anchorCtr="0" anchor="ctr" bIns="91425" lIns="91425" spcFirstLastPara="1" rIns="91425" wrap="square" tIns="91425">
            <a:normAutofit/>
          </a:bodyPr>
          <a:lstStyle/>
          <a:p>
            <a:pPr indent="0" lvl="0" marL="0" rtl="0" algn="l">
              <a:spcBef>
                <a:spcPts val="0"/>
              </a:spcBef>
              <a:spcAft>
                <a:spcPts val="1200"/>
              </a:spcAft>
              <a:buNone/>
            </a:pPr>
            <a:r>
              <a:rPr lang="el"/>
              <a:t>Τεχνικές και μηχανισμοί Marketing, τεχνικές και μηχανισμοί Direct Sales, επικοινωνιακές ικανότητες σε διαφορετικούς τύπους καταναλωτών, ψυχολογία και συμπεριφορά καταναλωτή.</a:t>
            </a:r>
            <a:r>
              <a:rPr lang="el"/>
              <a:t> </a:t>
            </a:r>
            <a:endParaRPr/>
          </a:p>
        </p:txBody>
      </p:sp>
      <p:pic>
        <p:nvPicPr>
          <p:cNvPr id="102" name="Google Shape;102;p18" title="1000048400 (2).png"/>
          <p:cNvPicPr preferRelativeResize="0"/>
          <p:nvPr/>
        </p:nvPicPr>
        <p:blipFill rotWithShape="1">
          <a:blip r:embed="rId3">
            <a:alphaModFix/>
          </a:blip>
          <a:srcRect b="27568" l="27674" r="27674" t="27568"/>
          <a:stretch/>
        </p:blipFill>
        <p:spPr>
          <a:xfrm>
            <a:off x="8353750" y="4385400"/>
            <a:ext cx="729200" cy="732650"/>
          </a:xfrm>
          <a:prstGeom prst="rect">
            <a:avLst/>
          </a:prstGeom>
          <a:noFill/>
          <a:ln>
            <a:noFill/>
          </a:ln>
        </p:spPr>
      </p:pic>
      <p:sp>
        <p:nvSpPr>
          <p:cNvPr id="103" name="Google Shape;103;p18"/>
          <p:cNvSpPr txBox="1"/>
          <p:nvPr/>
        </p:nvSpPr>
        <p:spPr>
          <a:xfrm>
            <a:off x="0" y="0"/>
            <a:ext cx="1943400" cy="407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l" sz="1000">
                <a:solidFill>
                  <a:schemeClr val="accent3"/>
                </a:solidFill>
                <a:latin typeface="Average"/>
                <a:ea typeface="Average"/>
                <a:cs typeface="Average"/>
                <a:sym typeface="Average"/>
              </a:rPr>
              <a:t>Phases of Growth</a:t>
            </a:r>
            <a:endParaRPr sz="1000">
              <a:solidFill>
                <a:schemeClr val="accent3"/>
              </a:solidFill>
              <a:latin typeface="Average"/>
              <a:ea typeface="Average"/>
              <a:cs typeface="Average"/>
              <a:sym typeface="Average"/>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7" name="Shape 107"/>
        <p:cNvGrpSpPr/>
        <p:nvPr/>
      </p:nvGrpSpPr>
      <p:grpSpPr>
        <a:xfrm>
          <a:off x="0" y="0"/>
          <a:ext cx="0" cy="0"/>
          <a:chOff x="0" y="0"/>
          <a:chExt cx="0" cy="0"/>
        </a:xfrm>
      </p:grpSpPr>
      <p:sp>
        <p:nvSpPr>
          <p:cNvPr id="108" name="Google Shape;108;p19"/>
          <p:cNvSpPr txBox="1"/>
          <p:nvPr>
            <p:ph type="title"/>
          </p:nvPr>
        </p:nvSpPr>
        <p:spPr>
          <a:xfrm>
            <a:off x="270575" y="1488400"/>
            <a:ext cx="4045200" cy="17103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lang="el"/>
              <a:t>Project Management </a:t>
            </a:r>
            <a:endParaRPr/>
          </a:p>
        </p:txBody>
      </p:sp>
      <p:sp>
        <p:nvSpPr>
          <p:cNvPr id="109" name="Google Shape;109;p19"/>
          <p:cNvSpPr txBox="1"/>
          <p:nvPr>
            <p:ph idx="2" type="body"/>
          </p:nvPr>
        </p:nvSpPr>
        <p:spPr>
          <a:xfrm>
            <a:off x="4939500" y="724200"/>
            <a:ext cx="3837000" cy="3695100"/>
          </a:xfrm>
          <a:prstGeom prst="rect">
            <a:avLst/>
          </a:prstGeom>
        </p:spPr>
        <p:txBody>
          <a:bodyPr anchorCtr="0" anchor="ctr" bIns="91425" lIns="91425" spcFirstLastPara="1" rIns="91425" wrap="square" tIns="91425">
            <a:normAutofit/>
          </a:bodyPr>
          <a:lstStyle/>
          <a:p>
            <a:pPr indent="0" lvl="0" marL="0" rtl="0" algn="l">
              <a:spcBef>
                <a:spcPts val="0"/>
              </a:spcBef>
              <a:spcAft>
                <a:spcPts val="1200"/>
              </a:spcAft>
              <a:buNone/>
            </a:pPr>
            <a:r>
              <a:rPr lang="el"/>
              <a:t>Οργανωτικές ικανότητες και δεξιότητες ηγεσίας, ικανότητες λήψης αποφάσεων και πρωτοβουλιών, διαχειριστικές ικανότητες και συνεργασία – συντονισμός ομάδας. </a:t>
            </a:r>
            <a:endParaRPr/>
          </a:p>
        </p:txBody>
      </p:sp>
      <p:pic>
        <p:nvPicPr>
          <p:cNvPr id="110" name="Google Shape;110;p19" title="1000048400 (2).png"/>
          <p:cNvPicPr preferRelativeResize="0"/>
          <p:nvPr/>
        </p:nvPicPr>
        <p:blipFill rotWithShape="1">
          <a:blip r:embed="rId3">
            <a:alphaModFix/>
          </a:blip>
          <a:srcRect b="27568" l="27674" r="27674" t="27568"/>
          <a:stretch/>
        </p:blipFill>
        <p:spPr>
          <a:xfrm>
            <a:off x="8353750" y="4385400"/>
            <a:ext cx="729200" cy="732650"/>
          </a:xfrm>
          <a:prstGeom prst="rect">
            <a:avLst/>
          </a:prstGeom>
          <a:noFill/>
          <a:ln>
            <a:noFill/>
          </a:ln>
        </p:spPr>
      </p:pic>
      <p:sp>
        <p:nvSpPr>
          <p:cNvPr id="111" name="Google Shape;111;p19"/>
          <p:cNvSpPr txBox="1"/>
          <p:nvPr/>
        </p:nvSpPr>
        <p:spPr>
          <a:xfrm>
            <a:off x="0" y="0"/>
            <a:ext cx="3000000" cy="338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l" sz="1000">
                <a:solidFill>
                  <a:schemeClr val="accent3"/>
                </a:solidFill>
                <a:latin typeface="Average"/>
                <a:ea typeface="Average"/>
                <a:cs typeface="Average"/>
                <a:sym typeface="Average"/>
              </a:rPr>
              <a:t>Phases of Growth</a:t>
            </a:r>
            <a:endParaRPr sz="1000">
              <a:solidFill>
                <a:schemeClr val="accent3"/>
              </a:solidFill>
              <a:latin typeface="Average"/>
              <a:ea typeface="Average"/>
              <a:cs typeface="Average"/>
              <a:sym typeface="Average"/>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5" name="Shape 115"/>
        <p:cNvGrpSpPr/>
        <p:nvPr/>
      </p:nvGrpSpPr>
      <p:grpSpPr>
        <a:xfrm>
          <a:off x="0" y="0"/>
          <a:ext cx="0" cy="0"/>
          <a:chOff x="0" y="0"/>
          <a:chExt cx="0" cy="0"/>
        </a:xfrm>
      </p:grpSpPr>
      <p:sp>
        <p:nvSpPr>
          <p:cNvPr id="116" name="Google Shape;116;p20"/>
          <p:cNvSpPr txBox="1"/>
          <p:nvPr>
            <p:ph type="title"/>
          </p:nvPr>
        </p:nvSpPr>
        <p:spPr>
          <a:xfrm>
            <a:off x="270575" y="1488400"/>
            <a:ext cx="4045200" cy="17103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lang="el"/>
              <a:t>Business Management</a:t>
            </a:r>
            <a:endParaRPr/>
          </a:p>
        </p:txBody>
      </p:sp>
      <p:sp>
        <p:nvSpPr>
          <p:cNvPr id="117" name="Google Shape;117;p20"/>
          <p:cNvSpPr txBox="1"/>
          <p:nvPr>
            <p:ph idx="2" type="body"/>
          </p:nvPr>
        </p:nvSpPr>
        <p:spPr>
          <a:xfrm>
            <a:off x="4939500" y="724200"/>
            <a:ext cx="3837000" cy="3695100"/>
          </a:xfrm>
          <a:prstGeom prst="rect">
            <a:avLst/>
          </a:prstGeom>
        </p:spPr>
        <p:txBody>
          <a:bodyPr anchorCtr="0" anchor="ctr" bIns="91425" lIns="91425" spcFirstLastPara="1" rIns="91425" wrap="square" tIns="91425">
            <a:normAutofit/>
          </a:bodyPr>
          <a:lstStyle/>
          <a:p>
            <a:pPr indent="0" lvl="0" marL="0" rtl="0" algn="l">
              <a:spcBef>
                <a:spcPts val="0"/>
              </a:spcBef>
              <a:spcAft>
                <a:spcPts val="1200"/>
              </a:spcAft>
              <a:buNone/>
            </a:pPr>
            <a:r>
              <a:rPr lang="el"/>
              <a:t>Διοίκηση πωλήσεων και διαχείριση ανθρωπίνου δυναμικού, διοίκηση και ανάπτυξη project, οικονομικός προϋπολογισμός, διοίκηση εταιρείας.</a:t>
            </a:r>
            <a:endParaRPr/>
          </a:p>
        </p:txBody>
      </p:sp>
      <p:pic>
        <p:nvPicPr>
          <p:cNvPr id="118" name="Google Shape;118;p20" title="1000048400 (2).png"/>
          <p:cNvPicPr preferRelativeResize="0"/>
          <p:nvPr/>
        </p:nvPicPr>
        <p:blipFill rotWithShape="1">
          <a:blip r:embed="rId3">
            <a:alphaModFix/>
          </a:blip>
          <a:srcRect b="27568" l="27674" r="27674" t="27568"/>
          <a:stretch/>
        </p:blipFill>
        <p:spPr>
          <a:xfrm>
            <a:off x="8353750" y="4385400"/>
            <a:ext cx="729200" cy="732650"/>
          </a:xfrm>
          <a:prstGeom prst="rect">
            <a:avLst/>
          </a:prstGeom>
          <a:noFill/>
          <a:ln>
            <a:noFill/>
          </a:ln>
        </p:spPr>
      </p:pic>
      <p:sp>
        <p:nvSpPr>
          <p:cNvPr id="119" name="Google Shape;119;p20"/>
          <p:cNvSpPr txBox="1"/>
          <p:nvPr/>
        </p:nvSpPr>
        <p:spPr>
          <a:xfrm>
            <a:off x="0" y="0"/>
            <a:ext cx="3000000" cy="338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l" sz="1000">
                <a:solidFill>
                  <a:schemeClr val="accent3"/>
                </a:solidFill>
                <a:latin typeface="Average"/>
                <a:ea typeface="Average"/>
                <a:cs typeface="Average"/>
                <a:sym typeface="Average"/>
              </a:rPr>
              <a:t>Phases of Growth</a:t>
            </a:r>
            <a:endParaRPr sz="1000">
              <a:solidFill>
                <a:schemeClr val="accent3"/>
              </a:solidFill>
              <a:latin typeface="Average"/>
              <a:ea typeface="Average"/>
              <a:cs typeface="Average"/>
              <a:sym typeface="Average"/>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3" name="Shape 123"/>
        <p:cNvGrpSpPr/>
        <p:nvPr/>
      </p:nvGrpSpPr>
      <p:grpSpPr>
        <a:xfrm>
          <a:off x="0" y="0"/>
          <a:ext cx="0" cy="0"/>
          <a:chOff x="0" y="0"/>
          <a:chExt cx="0" cy="0"/>
        </a:xfrm>
      </p:grpSpPr>
      <p:sp>
        <p:nvSpPr>
          <p:cNvPr id="124" name="Google Shape;124;p21"/>
          <p:cNvSpPr txBox="1"/>
          <p:nvPr>
            <p:ph type="title"/>
          </p:nvPr>
        </p:nvSpPr>
        <p:spPr>
          <a:xfrm>
            <a:off x="311700" y="1255275"/>
            <a:ext cx="8520600" cy="1890600"/>
          </a:xfrm>
          <a:prstGeom prst="rect">
            <a:avLst/>
          </a:prstGeom>
        </p:spPr>
        <p:txBody>
          <a:bodyPr anchorCtr="0" anchor="b" bIns="91425" lIns="91425" spcFirstLastPara="1" rIns="91425" wrap="square" tIns="91425">
            <a:normAutofit fontScale="90000"/>
          </a:bodyPr>
          <a:lstStyle/>
          <a:p>
            <a:pPr indent="0" lvl="0" marL="0" rtl="0" algn="ctr">
              <a:spcBef>
                <a:spcPts val="0"/>
              </a:spcBef>
              <a:spcAft>
                <a:spcPts val="0"/>
              </a:spcAft>
              <a:buNone/>
            </a:pPr>
            <a:r>
              <a:rPr lang="el"/>
              <a:t>Virtus Athens</a:t>
            </a:r>
            <a:endParaRPr/>
          </a:p>
        </p:txBody>
      </p:sp>
      <p:sp>
        <p:nvSpPr>
          <p:cNvPr id="125" name="Google Shape;125;p21"/>
          <p:cNvSpPr txBox="1"/>
          <p:nvPr>
            <p:ph idx="1" type="body"/>
          </p:nvPr>
        </p:nvSpPr>
        <p:spPr>
          <a:xfrm>
            <a:off x="311700" y="3228425"/>
            <a:ext cx="8520600" cy="13008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b="1" lang="el" sz="1900">
                <a:solidFill>
                  <a:schemeClr val="dk1"/>
                </a:solidFill>
                <a:latin typeface="Arial"/>
                <a:ea typeface="Arial"/>
                <a:cs typeface="Arial"/>
                <a:sym typeface="Arial"/>
              </a:rPr>
              <a:t>Let’s shape the future together.</a:t>
            </a:r>
            <a:endParaRPr b="1" sz="1900">
              <a:solidFill>
                <a:schemeClr val="dk1"/>
              </a:solidFill>
              <a:latin typeface="Arial"/>
              <a:ea typeface="Arial"/>
              <a:cs typeface="Arial"/>
              <a:sym typeface="Arial"/>
            </a:endParaRPr>
          </a:p>
          <a:p>
            <a:pPr indent="0" lvl="0" marL="0" rtl="0" algn="ctr">
              <a:spcBef>
                <a:spcPts val="1200"/>
              </a:spcBef>
              <a:spcAft>
                <a:spcPts val="1200"/>
              </a:spcAft>
              <a:buNone/>
            </a:pPr>
            <a:r>
              <a:rPr lang="el" sz="1900">
                <a:solidFill>
                  <a:schemeClr val="dk1"/>
                </a:solidFill>
                <a:latin typeface="Arial"/>
                <a:ea typeface="Arial"/>
                <a:cs typeface="Arial"/>
                <a:sym typeface="Arial"/>
              </a:rPr>
              <a:t>We can’t wait to welcome you to our team!</a:t>
            </a:r>
            <a:endParaRPr sz="2600">
              <a:solidFill>
                <a:schemeClr val="dk1"/>
              </a:solidFill>
            </a:endParaRPr>
          </a:p>
        </p:txBody>
      </p:sp>
      <p:pic>
        <p:nvPicPr>
          <p:cNvPr id="126" name="Google Shape;126;p21" title="1000048400 (2).png"/>
          <p:cNvPicPr preferRelativeResize="0"/>
          <p:nvPr/>
        </p:nvPicPr>
        <p:blipFill>
          <a:blip r:embed="rId3">
            <a:alphaModFix/>
          </a:blip>
          <a:stretch>
            <a:fillRect/>
          </a:stretch>
        </p:blipFill>
        <p:spPr>
          <a:xfrm>
            <a:off x="8160400" y="4159900"/>
            <a:ext cx="983599" cy="983599"/>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late">
  <a:themeElements>
    <a:clrScheme name="Slate">
      <a:dk1>
        <a:srgbClr val="FFFFFF"/>
      </a:dk1>
      <a:lt1>
        <a:srgbClr val="37474F"/>
      </a:lt1>
      <a:dk2>
        <a:srgbClr val="9E9E9E"/>
      </a:dk2>
      <a:lt2>
        <a:srgbClr val="E0E0E0"/>
      </a:lt2>
      <a:accent1>
        <a:srgbClr val="616161"/>
      </a:accent1>
      <a:accent2>
        <a:srgbClr val="78909C"/>
      </a:accent2>
      <a:accent3>
        <a:srgbClr val="CACACA"/>
      </a:accent3>
      <a:accent4>
        <a:srgbClr val="64FFDA"/>
      </a:accent4>
      <a:accent5>
        <a:srgbClr val="FFD966"/>
      </a:accent5>
      <a:accent6>
        <a:srgbClr val="F5F5F5"/>
      </a:accent6>
      <a:hlink>
        <a:srgbClr val="FFD966"/>
      </a:hlink>
      <a:folHlink>
        <a:srgbClr val="FFD966"/>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